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82" r:id="rId2"/>
    <p:sldId id="283" r:id="rId3"/>
    <p:sldId id="284" r:id="rId4"/>
    <p:sldId id="286" r:id="rId5"/>
    <p:sldId id="285" r:id="rId6"/>
    <p:sldId id="265" r:id="rId7"/>
    <p:sldId id="292" r:id="rId8"/>
    <p:sldId id="274" r:id="rId9"/>
    <p:sldId id="273" r:id="rId10"/>
    <p:sldId id="288" r:id="rId11"/>
    <p:sldId id="290" r:id="rId12"/>
    <p:sldId id="289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04" d="100"/>
          <a:sy n="104" d="100"/>
        </p:scale>
        <p:origin x="123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BA92157F-A1B8-4763-A120-71AB1F28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68BEECD3-561E-4E9F-A4C3-06DF9A39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ED22981E-B787-486C-8142-F89EF2A2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9D720F9A-66AD-4B47-B60A-DD273463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493E35B7-7911-4C05-AABA-5E7A26B4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1" name="AutoShape 6">
            <a:extLst>
              <a:ext uri="{FF2B5EF4-FFF2-40B4-BE49-F238E27FC236}">
                <a16:creationId xmlns:a16="http://schemas.microsoft.com/office/drawing/2014/main" id="{C8181323-A628-4E83-9041-7EFA92DC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B5F813A2-A792-438D-87C6-94D5CE6EE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831C8F1-B611-47DC-AB00-2F5BC8AB0F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36610C8-76E0-4AF6-BDF1-C0975E5CDD8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CAD84FE2-793F-4CC7-AB96-C632EBE2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719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05327E7-CFDF-40BF-A16A-52E66DFB41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A7146F9-85C3-410B-A4F1-98B76E0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26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05327E7-CFDF-40BF-A16A-52E66DFB41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A7146F9-85C3-410B-A4F1-98B76E0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14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6BA4223-BD05-452F-81D7-D4AE9561328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86875A8-99D9-4B66-9DFA-3E8F77EE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510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12CBB3-6EF2-40C6-82C3-EE230C5A04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679F0-1E2F-4F38-A59D-D7D54767BE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945346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C092C-1DD2-4770-95EE-871B503E88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8C856-863B-476D-949B-FEBD8C003EB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291030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8A6674-F65D-4504-B2BE-D4FE236ACD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B5773-06C4-40B9-AFEF-853CC47B0B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1425897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6306FD-12E9-4B6D-99ED-54A0C6E0A1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DDD12-A77A-457F-B9FE-24D5E4FBFF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B88CA-3BE3-43EE-B659-F22DD68FA7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8467-E773-40DC-B715-C155285EBA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78056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6E0ACA-1F2A-4A34-9E80-185AB8586D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2B16-C68B-4B97-82EE-F206553A23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558399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66F83-1674-4A01-90C9-38BB07C2B20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3B1A9-4203-4C0C-B53D-856A7406E0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306712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2E1CA-5C39-4AFD-8C95-F2498ABB55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57D67-7C97-41AB-A118-E1B3D5B8F7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374454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830ADA-30E7-449C-A95C-A0395886BF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3382F-4D64-4FB4-A497-6F2B04FBE4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700746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90FCB5-A6D0-41E0-A948-84081DE340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5A3D1-A994-4A31-BFD0-7E4A1F0A11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01413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8652CEA-E206-4535-A1D9-C2E83206A5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ACB76-2883-47A6-9CDC-15DA479059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065390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3386B-4DEF-44EC-BFA4-4E20498119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3EFD6-820A-4CED-A5C2-FD8E9B2450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509999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8F6FB-BFF2-4CD1-8DBE-3F982D2A26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E818-B2E2-42E6-B3C3-12113E7711C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2290021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A533412-A6F5-44DE-A070-FF69DD3FC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A152729-A71B-4032-9921-BE2329927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EEE8C7C4-DFF0-44F1-A67D-A453AAF7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55355BD-2655-4823-A045-2068D950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98C1E1E-CF9A-45AB-B3BA-8501E40AA3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99A56DA-0624-4A62-B71C-ED4E74AEAC0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Élet az őskorban- a neolitikum: projektfeladat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4" name="Kép 3" descr="A képen épület, aláírás, szoba látható&#10;&#10;Automatikusan generált leírás">
            <a:extLst>
              <a:ext uri="{FF2B5EF4-FFF2-40B4-BE49-F238E27FC236}">
                <a16:creationId xmlns:a16="http://schemas.microsoft.com/office/drawing/2014/main" id="{34A91DC1-1E42-4C94-9EF3-F2831E411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181100"/>
            <a:ext cx="79914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68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Hiedelemvilág a neolitikumban </a:t>
            </a: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8E2A1CC-58D5-417B-8F71-88A3380DC518}"/>
              </a:ext>
            </a:extLst>
          </p:cNvPr>
          <p:cNvSpPr/>
          <p:nvPr/>
        </p:nvSpPr>
        <p:spPr>
          <a:xfrm>
            <a:off x="323528" y="2295456"/>
            <a:ext cx="8220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images.search.yahoo.com/yhs/search;_ylt=AwrEeR5MZEtf3DEAEgYPxQt.;_ylu=X3oDMTE0aGgzMTEyBGNvbG8DYmYxBHBvcwMxBHZ0aWQDQzA2NzNfMQRzZWMDcGl2cw--?p=religion+in+the+neolitic+age&amp;type=dpp_vvldnu_00_00&amp;param1=1&amp;param2=pa%3Ddowncoll&amp;hsimp=yhs-fullyhosted_009&amp;hspart=iry&amp;ei=UTF-8&amp;fr=yhs-iry fullyhosted_009#id=3&amp;iurl=https%3A%2F%2Fimage.slidesharecdn.com%2Fpaleolithicandneolithic-120430081323-phpapp01%2F95%2Fpaleolithic-and-neolithic-6-728.jpg%3Fcb%3D1335773655&amp;action=</a:t>
            </a:r>
            <a:r>
              <a:rPr lang="hu-HU" dirty="0" err="1">
                <a:solidFill>
                  <a:schemeClr val="tx1"/>
                </a:solidFill>
              </a:rPr>
              <a:t>close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EFF111-E53D-42F9-8485-0F4D024AEBAD}"/>
              </a:ext>
            </a:extLst>
          </p:cNvPr>
          <p:cNvSpPr/>
          <p:nvPr/>
        </p:nvSpPr>
        <p:spPr>
          <a:xfrm>
            <a:off x="1115616" y="1372126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Hiedelemvilág</a:t>
            </a:r>
          </a:p>
          <a:p>
            <a:r>
              <a:rPr lang="hu-HU" dirty="0">
                <a:solidFill>
                  <a:schemeClr val="tx1"/>
                </a:solidFill>
              </a:rPr>
              <a:t>LINK: </a:t>
            </a:r>
          </a:p>
        </p:txBody>
      </p:sp>
    </p:spTree>
    <p:extLst>
      <p:ext uri="{BB962C8B-B14F-4D97-AF65-F5344CB8AC3E}">
        <p14:creationId xmlns:p14="http://schemas.microsoft.com/office/powerpoint/2010/main" val="13972017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Népességrobbanás a neolitikumban-26. oldal-piros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5" name="Kép 4" descr="A képen fű, víz, férfi, személyek látható&#10;&#10;Automatikusan generált leírás">
            <a:extLst>
              <a:ext uri="{FF2B5EF4-FFF2-40B4-BE49-F238E27FC236}">
                <a16:creationId xmlns:a16="http://schemas.microsoft.com/office/drawing/2014/main" id="{5250E8A4-4D71-4741-8092-1471348D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91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Népességrobbanás a neolitikumban</a:t>
            </a: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8E2A1CC-58D5-417B-8F71-88A3380DC518}"/>
              </a:ext>
            </a:extLst>
          </p:cNvPr>
          <p:cNvSpPr/>
          <p:nvPr/>
        </p:nvSpPr>
        <p:spPr>
          <a:xfrm>
            <a:off x="323528" y="2295456"/>
            <a:ext cx="8220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images.search.yahoo.com/yhs/search;_ylt=AwrExl8LaEtflAkAk_g2nIlQ;_ylu=X3oDMTBsZ29xY3ZzBHNlYwNzZWFyY2gEc2xrA2J1dHRvbg--;_ylc=X1MDMTM1MTE5NTcwMgRfcgMyBGFjdG4DY2xrBGNzcmNwdmlkAzdudThYREV3TGpLZVVIRFBXYnpERGdYR09EVXVOZ0FBQUFCY1hrNmYEZnIDeWhzLWlyeS1mdWxseWhvc3RlZF8wMDkEZnIyA3NhLWdwBGdwcmlkAy5XZWEyWEJqU3AuckZQZDhRMFY4TEEEbl9zdWdnAzAEb3JpZ2luA2ltYWdlcy5zZWFyY2gueWFob28uY29tBHBvcwMwBHBxc3RyAwRwcXN0cmwDBHFzdHJsAzUyBHF1ZXJ5A2RlbW9ncmFwaGljJTIwZXhwbG9zaW9uJTIwaW4lMjB0aGUlMjBuZW9saXRoaWMlMjBhZ2UEdF9zdG1wAzE1OTg3Nzc0Mzc-?p=demographic+explosion+in+the+neolithic+age&amp;fr=yhs-iry-fullyhosted_009&amp;fr2=sb-top-images.search&amp;ei=UTF-8&amp;n=60&amp;x=wrt&amp;type=dpp_vvldnu_00_00&amp;hsimp=yhs-fullyhosted_009&amp;hspart=iry&amp;param1=1&amp;param2=pa%3Ddowncoll#id=12&amp;iurl=http%3A%2F%2Fimage.slidesharecdn.com%2Fneolithictimes-140403053240-phpapp02%2F95%2Fneolithic-times-11-638.jpg%3Fcb%3D1396503187&amp;action=clic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EFF111-E53D-42F9-8485-0F4D024AEBAD}"/>
              </a:ext>
            </a:extLst>
          </p:cNvPr>
          <p:cNvSpPr/>
          <p:nvPr/>
        </p:nvSpPr>
        <p:spPr>
          <a:xfrm>
            <a:off x="1115616" y="1372126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LINK: </a:t>
            </a:r>
          </a:p>
        </p:txBody>
      </p:sp>
    </p:spTree>
    <p:extLst>
      <p:ext uri="{BB962C8B-B14F-4D97-AF65-F5344CB8AC3E}">
        <p14:creationId xmlns:p14="http://schemas.microsoft.com/office/powerpoint/2010/main" val="252845876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363272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fémek megjelenése a neolitikumban – 26. oldal - narancs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4" name="Kép 3" descr="A képen étel látható&#10;&#10;Automatikusan generált leírás">
            <a:extLst>
              <a:ext uri="{FF2B5EF4-FFF2-40B4-BE49-F238E27FC236}">
                <a16:creationId xmlns:a16="http://schemas.microsoft.com/office/drawing/2014/main" id="{712ED2CF-5CC2-4944-8796-D166028D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4" y="2063422"/>
            <a:ext cx="6768752" cy="4768109"/>
          </a:xfrm>
          <a:prstGeom prst="rect">
            <a:avLst/>
          </a:prstGeom>
        </p:spPr>
      </p:pic>
      <p:pic>
        <p:nvPicPr>
          <p:cNvPr id="7" name="Kép 6" descr="A képen beltéri, asztal, különböző, ülő látható&#10;&#10;Automatikusan generált leírás">
            <a:extLst>
              <a:ext uri="{FF2B5EF4-FFF2-40B4-BE49-F238E27FC236}">
                <a16:creationId xmlns:a16="http://schemas.microsoft.com/office/drawing/2014/main" id="{1A37C5E8-087E-40D6-B1DC-DB3618313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85151"/>
            <a:ext cx="4953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34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Népességrobbanás a neolitikumban</a:t>
            </a: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8E2A1CC-58D5-417B-8F71-88A3380DC518}"/>
              </a:ext>
            </a:extLst>
          </p:cNvPr>
          <p:cNvSpPr/>
          <p:nvPr/>
        </p:nvSpPr>
        <p:spPr>
          <a:xfrm>
            <a:off x="323528" y="2295456"/>
            <a:ext cx="8220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images.search.yahoo.com/yhs/search;_ylt=AwrJ4NaWbktfctoAFjM2nIlQ?ei=UTF-8&amp;type=dpp_vvldnu_00_00&amp;fr=yhs-iry-fullyhosted_009&amp;hsimp=yhs-fullyhosted_009&amp;hspart=iry&amp;param1=1&amp;param2=pa%3Ddowncoll&amp;p=metals+in+the+neolithic+age&amp;fr2=sp-qrw-corr-top&amp;norw=1#id=8&amp;iurl=https%3A%2F%2Fwww.ancient-origins.net%2Fsites%2Fdefault%2Ffiles%2Fstyles%2Flarge%2Fpublic%2Fbeaker.jpg%3Fitok%3DvC5nBcF7&amp;action=close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EFF111-E53D-42F9-8485-0F4D024AEBAD}"/>
              </a:ext>
            </a:extLst>
          </p:cNvPr>
          <p:cNvSpPr/>
          <p:nvPr/>
        </p:nvSpPr>
        <p:spPr>
          <a:xfrm>
            <a:off x="1115616" y="1372126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LINK: </a:t>
            </a:r>
          </a:p>
        </p:txBody>
      </p:sp>
    </p:spTree>
    <p:extLst>
      <p:ext uri="{BB962C8B-B14F-4D97-AF65-F5344CB8AC3E}">
        <p14:creationId xmlns:p14="http://schemas.microsoft.com/office/powerpoint/2010/main" val="150832173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6059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mesterségek a neolitikumban -22. oldal - lila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8" name="Kép 7" descr="A képen étel, csoport, asztal, állás látható&#10;&#10;Automatikusan generált leírás">
            <a:extLst>
              <a:ext uri="{FF2B5EF4-FFF2-40B4-BE49-F238E27FC236}">
                <a16:creationId xmlns:a16="http://schemas.microsoft.com/office/drawing/2014/main" id="{518F98D5-B369-4E61-A710-FC51282D9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2" y="1059888"/>
            <a:ext cx="6194790" cy="47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72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mesterségek a neolitikumban</a:t>
            </a: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8E2A1CC-58D5-417B-8F71-88A3380DC518}"/>
              </a:ext>
            </a:extLst>
          </p:cNvPr>
          <p:cNvSpPr/>
          <p:nvPr/>
        </p:nvSpPr>
        <p:spPr>
          <a:xfrm>
            <a:off x="323528" y="2564904"/>
            <a:ext cx="82200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images.search.yahoo.com/yhs/search;_ylt=AwrExdpvYEtfuZ8AHRE2nIlQ;_ylu=X3oDMTBsZ29xY3ZzBHNlYwNzZWFyY2gEc2xrA2J1dHRvbg--;_ylc=X1MDMTM1MTE5NTcwMgRfcgMyBGFjdG4DY2xrBGNzcmNwdmlkA3Y4SEdIekV3TGpLZVVIRFBXYnpERGdCeE9EVXVOZ0FBQUFEb094dUEEZnIDeWhzLWlyeS1mdWxseWhvc3RlZF8wMDkEZnIyA3NhLWdwBGdwcmlkA0l5Q1JrTDNKU1NXYTF2V2pyRk9ZbkEEbl9zdWdnAzAEb3JpZ2luA2ltYWdlcy5zZWFyY2gueWFob28uY29tBHBvcwMwBHBxc3RyAwRwcXN0cmwDBHFzdHJsAzIzBHF1ZXJ5A2xpZmUlMjBpbiUyMG5lb2xpdGhpY3VtBHRfc3RtcAMxNTk4Nzc1NDU0?p=life+in+neolithicum&amp;fr=yhs-iry-fullyhosted_009&amp;fr2=sb-top-images.search&amp;ei=UTF-8&amp;n=60&amp;x=wrt&amp;type=dpp_vvldnu_00_00&amp;hsimp=yhs-fullyhosted_009&amp;hspart=iry&amp;param1=1&amp;param2=pa%3Ddowncoll#id=5&amp;iurl=https%3A%2F%2Faratta.files.wordpress.com%2F2013%2F01%2Fpoblado-edad-de-los-metales.jpg&amp;action=close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EFF111-E53D-42F9-8485-0F4D024AEBAD}"/>
              </a:ext>
            </a:extLst>
          </p:cNvPr>
          <p:cNvSpPr/>
          <p:nvPr/>
        </p:nvSpPr>
        <p:spPr>
          <a:xfrm>
            <a:off x="1115616" y="1372126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LINK: </a:t>
            </a:r>
          </a:p>
        </p:txBody>
      </p:sp>
    </p:spTree>
    <p:extLst>
      <p:ext uri="{BB962C8B-B14F-4D97-AF65-F5344CB8AC3E}">
        <p14:creationId xmlns:p14="http://schemas.microsoft.com/office/powerpoint/2010/main" val="6282084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csere, a szállítás a neolitikumban- 23. oldal - sárga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4" name="Kép 3" descr="A képen tégla, kő, szikla látható&#10;&#10;Automatikusan generált leírás">
            <a:extLst>
              <a:ext uri="{FF2B5EF4-FFF2-40B4-BE49-F238E27FC236}">
                <a16:creationId xmlns:a16="http://schemas.microsoft.com/office/drawing/2014/main" id="{9E507299-7FD4-48CD-9A6C-AE3D140B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40171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2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csere, a szállítás a neolitikumban</a:t>
            </a: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8E2A1CC-58D5-417B-8F71-88A3380DC518}"/>
              </a:ext>
            </a:extLst>
          </p:cNvPr>
          <p:cNvSpPr/>
          <p:nvPr/>
        </p:nvSpPr>
        <p:spPr>
          <a:xfrm>
            <a:off x="323528" y="2295456"/>
            <a:ext cx="82200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images.search.yahoo.com/yhs/search;_ylt=AwrExdzmYktfswcAp442nIlQ;_ylu=X3oDMTBsZ29xY3ZzBHNlYwNzZWFyY2gEc2xrA2J1dHRvbg--;_ylc=X1MDMTM1MTE5NTcwMgRfcgMyBGFjdG4DY2xrBGNzcmNwdmlkAzVBbXFLakV3TGpLZVVIRFBXYnpERGdPR09EVXVOZ0FBQUFBTjExQXIEZnIDeWhzLWlyeS1mdWxseWhvc3RlZF8wMDkEZnIyA3NhLWdwBGdwcmlkA2xWcE5MNU9JUU5TdmFfemVSVzgybEEEbl9zdWdnAzAEb3JpZ2luA2ltYWdlcy5zZWFyY2gueWFob28uY29tBHBvcwMwBHBxc3RyAwRwcXN0cmwDBHFzdHJsAzM0BHF1ZXJ5A3RyYWRlJTIwaW4lMjB0aGUlMjBuZW9saXRoaWMlMjBhZ2UEdF9zdG1wAzE1OTg3NzYxMzI-?p=trade+in+the+neolithic+age&amp;fr=yhs-iry-fullyhosted_009&amp;fr2=sb-top-images.search&amp;ei=UTF-8&amp;n=60&amp;x=wrt&amp;type=dpp_vvldnu_00_00&amp;hsimp=yhs-fullyhosted_009&amp;hspart=iry&amp;param1=1&amp;param2=pa%3Ddowncoll#id=62&amp;iurl=https%3A%2F%2Fcdn.zmescience.com%2Fwp-content%2Fuploads%2F2017%2F08%2F3720249567_98f718ff6e_b-1024x768.jpg&amp;action=close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EFF111-E53D-42F9-8485-0F4D024AEBAD}"/>
              </a:ext>
            </a:extLst>
          </p:cNvPr>
          <p:cNvSpPr/>
          <p:nvPr/>
        </p:nvSpPr>
        <p:spPr>
          <a:xfrm>
            <a:off x="1115616" y="119675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LINK: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3AAF1D0-E700-4125-AFD6-18E99F8A1DBE}"/>
              </a:ext>
            </a:extLst>
          </p:cNvPr>
          <p:cNvSpPr/>
          <p:nvPr/>
        </p:nvSpPr>
        <p:spPr>
          <a:xfrm>
            <a:off x="1115616" y="1218659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LINK: </a:t>
            </a:r>
          </a:p>
        </p:txBody>
      </p:sp>
    </p:spTree>
    <p:extLst>
      <p:ext uri="{BB962C8B-B14F-4D97-AF65-F5344CB8AC3E}">
        <p14:creationId xmlns:p14="http://schemas.microsoft.com/office/powerpoint/2010/main" val="24764940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6799949-E1BA-45E6-8059-A2BC6691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Letelepedés a </a:t>
            </a: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neolitkumban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– 23-24. oldal -kék 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DF6BDBA7-DB60-43E5-B4E8-123A63DB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79500"/>
            <a:ext cx="3709254" cy="33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27AE0DE4-9768-4E60-A892-0073F69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04901"/>
            <a:ext cx="4195762" cy="28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68950DFD-B90C-495B-AA94-4D95FD58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0938"/>
            <a:ext cx="4195762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AE600DC3-F914-40FA-9692-285FB097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77234"/>
            <a:ext cx="3708941" cy="24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032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Letelepedés a neolitikumban</a:t>
            </a: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8E2A1CC-58D5-417B-8F71-88A3380DC518}"/>
              </a:ext>
            </a:extLst>
          </p:cNvPr>
          <p:cNvSpPr/>
          <p:nvPr/>
        </p:nvSpPr>
        <p:spPr>
          <a:xfrm>
            <a:off x="251520" y="1613073"/>
            <a:ext cx="8220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images.search.yahoo.com/yhs/search;_ylt=AwrCwLXja0tfyiAAQQEPxQt.;_ylu=X3oDMTE0aGgzMTEyBGNvbG8DYmYxBHBvcwMxBHZ0aWQDQzA2NzNfMQRzZWMDcGl2cw--?p=villages+in+the+neolithic+age&amp;type=dpp_vvldnu_00_00&amp;param1=1&amp;param2=pa%3Ddowncoll&amp;hsimp=yhs-fullyhosted_009&amp;hspart=iry&amp;ei=UTF-8&amp;fr=yhs-iry-fullyhosted_009#id=153&amp;iurl=https%3A%2F%2Fkolossalgames.com%2Fwp-content%2Fuploads%2F2018%2F05%2Fpic4050184.jpg&amp;action=close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8D8BA01-79AA-4127-84AB-2EA9CD9A3BA1}"/>
              </a:ext>
            </a:extLst>
          </p:cNvPr>
          <p:cNvSpPr/>
          <p:nvPr/>
        </p:nvSpPr>
        <p:spPr>
          <a:xfrm>
            <a:off x="1115616" y="1218659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LINKEK: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00E330D-52A5-49BE-AEFF-18AB12C6A268}"/>
              </a:ext>
            </a:extLst>
          </p:cNvPr>
          <p:cNvSpPr/>
          <p:nvPr/>
        </p:nvSpPr>
        <p:spPr>
          <a:xfrm>
            <a:off x="395536" y="443711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https://www.youtube.com/watch?v=mrxh2H7JlP8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BABEFC0-8E6B-48E2-AB0D-68F299302414}"/>
              </a:ext>
            </a:extLst>
          </p:cNvPr>
          <p:cNvSpPr/>
          <p:nvPr/>
        </p:nvSpPr>
        <p:spPr>
          <a:xfrm>
            <a:off x="457200" y="3994588"/>
            <a:ext cx="129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800"/>
              </a:spcBef>
            </a:pPr>
            <a:r>
              <a:rPr lang="hu-HU" altLang="hu-HU" dirty="0" err="1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Catalhüyük</a:t>
            </a:r>
            <a:endParaRPr lang="hu-HU" altLang="hu-HU" dirty="0">
              <a:solidFill>
                <a:srgbClr val="000000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20817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DCB0DB4-4D38-4F84-84E8-FA496E87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0"/>
            <a:ext cx="820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Hiedelemvilág a neolitikumban – 25. oldal -zöld</a:t>
            </a: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8F5A0798-6565-40F5-A5B5-5C61427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1152525"/>
            <a:ext cx="9037637" cy="34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hu-HU" altLang="hu-HU" sz="22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hu-HU" altLang="hu-HU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800"/>
              </a:spcBef>
            </a:pPr>
            <a:endParaRPr lang="hu-HU" altLang="hu-HU" sz="2000" dirty="0">
              <a:solidFill>
                <a:srgbClr val="000000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800"/>
              </a:spcBef>
            </a:pP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		</a:t>
            </a:r>
          </a:p>
        </p:txBody>
      </p:sp>
      <p:pic>
        <p:nvPicPr>
          <p:cNvPr id="3" name="Kép 2" descr="A képen beltéri, ülő, anyag, szőnyeg látható&#10;&#10;Automatikusan generált leírás">
            <a:extLst>
              <a:ext uri="{FF2B5EF4-FFF2-40B4-BE49-F238E27FC236}">
                <a16:creationId xmlns:a16="http://schemas.microsoft.com/office/drawing/2014/main" id="{84D8ABFE-88A7-4A01-A067-BE11BFABB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005004"/>
            <a:ext cx="7852617" cy="3576124"/>
          </a:xfrm>
          <a:prstGeom prst="rect">
            <a:avLst/>
          </a:prstGeom>
        </p:spPr>
      </p:pic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2027C2A-39A2-4C70-AECE-048DA6F81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15" y="393305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76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DCB0DB4-4D38-4F84-84E8-FA496E87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0"/>
            <a:ext cx="820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Hiedelemvilág a neolitikumban </a:t>
            </a: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8F5A0798-6565-40F5-A5B5-5C61427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1152525"/>
            <a:ext cx="9037637" cy="34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b="1" dirty="0">
                <a:solidFill>
                  <a:srgbClr val="000000"/>
                </a:solidFill>
                <a:latin typeface="Cambria" panose="02040503050406030204" pitchFamily="18" charset="0"/>
              </a:rPr>
              <a:t>Az újkőkor (neolitikum)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</a:rPr>
              <a:t>A jó termés és az állatszaporulat biztosítása a cél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termékenységkultuszok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 növények és állatok újjászületése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termékenységszobrok, </a:t>
            </a:r>
            <a:r>
              <a:rPr lang="hu-HU" altLang="hu-HU" sz="2000" dirty="0" err="1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vénuszok</a:t>
            </a:r>
            <a:endParaRPr lang="hu-HU" altLang="hu-HU" sz="2000" dirty="0">
              <a:solidFill>
                <a:srgbClr val="000000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hu-HU" altLang="hu-HU" sz="200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 </a:t>
            </a: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hu-HU" altLang="hu-HU" sz="200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adászvarázslatok </a:t>
            </a: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háttérbe szorulnak</a:t>
            </a:r>
          </a:p>
          <a:p>
            <a:pPr eaLnBrk="1" hangingPunct="1">
              <a:spcBef>
                <a:spcPts val="800"/>
              </a:spcBef>
            </a:pP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		</a:t>
            </a:r>
          </a:p>
        </p:txBody>
      </p:sp>
      <p:pic>
        <p:nvPicPr>
          <p:cNvPr id="5" name="Kép 4" descr="A képen étel, asztal, medve látható&#10;&#10;Automatikusan generált leírás">
            <a:extLst>
              <a:ext uri="{FF2B5EF4-FFF2-40B4-BE49-F238E27FC236}">
                <a16:creationId xmlns:a16="http://schemas.microsoft.com/office/drawing/2014/main" id="{2F861993-F329-429C-A95D-AD38FE357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38075"/>
            <a:ext cx="1884040" cy="3532575"/>
          </a:xfrm>
          <a:prstGeom prst="rect">
            <a:avLst/>
          </a:prstGeom>
        </p:spPr>
      </p:pic>
      <p:pic>
        <p:nvPicPr>
          <p:cNvPr id="9" name="Kép 8" descr="A képen fénykép, különböző, nő, ülő látható&#10;&#10;Automatikusan generált leírás">
            <a:extLst>
              <a:ext uri="{FF2B5EF4-FFF2-40B4-BE49-F238E27FC236}">
                <a16:creationId xmlns:a16="http://schemas.microsoft.com/office/drawing/2014/main" id="{1201E0E0-AE17-4336-9B20-82B34E71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29" y="3812124"/>
            <a:ext cx="395844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98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816</Words>
  <Application>Microsoft Office PowerPoint</Application>
  <PresentationFormat>Diavetítés a képernyőre (4:3 oldalarány)</PresentationFormat>
  <Paragraphs>44</Paragraphs>
  <Slides>15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Élet az őskorban- a neolitikum: projektfeladat</vt:lpstr>
      <vt:lpstr>A mesterségek a neolitikumban -22. oldal - lila</vt:lpstr>
      <vt:lpstr>A mesterségek a neolitikumban</vt:lpstr>
      <vt:lpstr>A csere, a szállítás a neolitikumban- 23. oldal - sárga</vt:lpstr>
      <vt:lpstr>A csere, a szállítás a neolitikumban</vt:lpstr>
      <vt:lpstr>PowerPoint-bemutató</vt:lpstr>
      <vt:lpstr>Letelepedés a neolitikumban</vt:lpstr>
      <vt:lpstr>PowerPoint-bemutató</vt:lpstr>
      <vt:lpstr>PowerPoint-bemutató</vt:lpstr>
      <vt:lpstr>Hiedelemvilág a neolitikumban </vt:lpstr>
      <vt:lpstr>Népességrobbanás a neolitikumban-26. oldal-piros</vt:lpstr>
      <vt:lpstr>Népességrobbanás a neolitikumban</vt:lpstr>
      <vt:lpstr>A fémek megjelenése a neolitikumban – 26. oldal - narancs</vt:lpstr>
      <vt:lpstr>Népességrobbanás a neolitikumban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Sumér, az első civilizáció</dc:title>
  <dc:creator>Secondary Teachers 1</dc:creator>
  <cp:lastModifiedBy>Móni</cp:lastModifiedBy>
  <cp:revision>76</cp:revision>
  <cp:lastPrinted>1601-01-01T00:00:00Z</cp:lastPrinted>
  <dcterms:created xsi:type="dcterms:W3CDTF">2005-09-25T20:19:27Z</dcterms:created>
  <dcterms:modified xsi:type="dcterms:W3CDTF">2020-09-04T02:03:58Z</dcterms:modified>
</cp:coreProperties>
</file>